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0" d="100"/>
          <a:sy n="130" d="100"/>
        </p:scale>
        <p:origin x="-26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2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9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2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9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6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8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96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54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3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9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4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3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87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72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0</Words>
  <Application>Microsoft Macintosh PowerPoint</Application>
  <PresentationFormat>On-screen Show (4:3)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WGBH Educational Foundation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WGBH</dc:creator>
  <cp:lastModifiedBy>WGBH</cp:lastModifiedBy>
  <cp:revision>3</cp:revision>
  <dcterms:created xsi:type="dcterms:W3CDTF">2014-11-20T19:15:57Z</dcterms:created>
  <dcterms:modified xsi:type="dcterms:W3CDTF">2014-11-20T21:07:36Z</dcterms:modified>
</cp:coreProperties>
</file>